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0" r:id="rId4"/>
    <p:sldId id="261" r:id="rId5"/>
    <p:sldId id="267" r:id="rId6"/>
    <p:sldId id="269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8E5A-DAEC-4739-8428-FE9667D549C1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E12C1-46A0-4FEA-88D2-AD4A7A28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194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!!! Макеевка\Презентация\Скриншот-03-10-2023 06_02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20" y="19050"/>
            <a:ext cx="913447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2717" y="2708920"/>
            <a:ext cx="8229600" cy="165618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«КОЛЕСО БАЛАНСА»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92075" y="1124744"/>
            <a:ext cx="5910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автономное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дошкольное учреждение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«Детский сад «Росинка»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Пионерский»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9" y="515719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Подготовила: Романова Светлана Александровна,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зам.зав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 ВМР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92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ownloads\!!! Макеевка\Презентация\Скриншот-03-10-2023 06_02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19050"/>
            <a:ext cx="913447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17069" y="908720"/>
            <a:ext cx="7776864" cy="18002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раскрытие потенциала  педагога для максимального увеличения собственной производительности и эффективности педагогической деятельности.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«сильных сторон»,  выявление «проблемных зон».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83568" y="3068960"/>
            <a:ext cx="8165287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Инструкция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Выбираем самые важные для вас сферы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педагогической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 вписываем название в каждый сектор (8 секторов, 8 векторов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направлений).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Оцениваем свой уровень по каждому вектору от «0» до «10», где 0 – самый низкий уровень, 10 – самый высокий (отмечаем точками)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Соединяем точки так, чтобы получилась замкнутая линия («колесо»).</a:t>
            </a:r>
          </a:p>
        </p:txBody>
      </p:sp>
    </p:spTree>
    <p:extLst>
      <p:ext uri="{BB962C8B-B14F-4D97-AF65-F5344CB8AC3E}">
        <p14:creationId xmlns:p14="http://schemas.microsoft.com/office/powerpoint/2010/main" val="90295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ownloads\!!! Макеевка\Презентация\Скриншот-03-10-2023 06_02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050"/>
            <a:ext cx="913447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55976" y="1088938"/>
            <a:ext cx="4296592" cy="457231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Двухуровневая диагностика: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Определение «представления» педагога о педагогической деятельности, ее направлений.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Самоопределение уровня профессиональной компетенции педагога.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88938"/>
            <a:ext cx="3199072" cy="406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9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ownloads\!!! Макеевка\Презентация\Скриншот-03-10-2023 06_02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050"/>
            <a:ext cx="913447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560" y="692697"/>
            <a:ext cx="6240808" cy="792088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Примерная шкала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оценок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11560" y="1628800"/>
            <a:ext cx="7848872" cy="3656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endParaRPr lang="ru-RU" sz="5300" dirty="0" smtClean="0"/>
          </a:p>
          <a:p>
            <a:endParaRPr lang="ru-RU" sz="53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ru-RU" sz="5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0</a:t>
            </a:r>
            <a:r>
              <a:rPr lang="ru-RU" sz="5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– 3</a:t>
            </a:r>
            <a:r>
              <a:rPr lang="ru-RU" sz="5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5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5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зона риска, </a:t>
            </a:r>
          </a:p>
          <a:p>
            <a:pPr algn="l" fontAlgn="base"/>
            <a:endParaRPr lang="ru-RU" sz="53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ru-RU" sz="5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ru-RU" sz="5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– 7</a:t>
            </a:r>
            <a:r>
              <a:rPr lang="ru-RU" sz="5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5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5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зона приложения усилий, </a:t>
            </a:r>
            <a:endParaRPr lang="ru-RU" sz="530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endParaRPr lang="ru-RU" sz="53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endParaRPr lang="ru-RU" sz="53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ru-RU" sz="53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ru-RU" sz="53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 10 </a:t>
            </a:r>
            <a:r>
              <a:rPr lang="ru-RU" sz="5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5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зона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 успешности</a:t>
            </a:r>
            <a:endParaRPr lang="ru-RU" sz="5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/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2339752" y="2614054"/>
            <a:ext cx="978408" cy="12115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339752" y="3425719"/>
            <a:ext cx="97840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385512" y="4509120"/>
            <a:ext cx="978408" cy="12115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63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ownloads\!!! Макеевка\Презентация\Скриншот-03-10-2023 06_02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050"/>
            <a:ext cx="913447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560" y="692697"/>
            <a:ext cx="6240808" cy="5040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" t="34151" b="6456"/>
          <a:stretch/>
        </p:blipFill>
        <p:spPr>
          <a:xfrm>
            <a:off x="409249" y="1916831"/>
            <a:ext cx="3970107" cy="33123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2" r="3404" b="10572"/>
          <a:stretch/>
        </p:blipFill>
        <p:spPr>
          <a:xfrm>
            <a:off x="4546635" y="1911430"/>
            <a:ext cx="4172492" cy="3240359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401005" y="5373216"/>
            <a:ext cx="3978351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Стаж – 1 месяц</a:t>
            </a: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580806" y="5373215"/>
            <a:ext cx="3978351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Стаж – 1 год</a:t>
            </a:r>
          </a:p>
        </p:txBody>
      </p:sp>
    </p:spTree>
    <p:extLst>
      <p:ext uri="{BB962C8B-B14F-4D97-AF65-F5344CB8AC3E}">
        <p14:creationId xmlns:p14="http://schemas.microsoft.com/office/powerpoint/2010/main" val="934123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ownloads\!!! Макеевка\Презентация\Скриншот-03-10-2023 06_02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050"/>
            <a:ext cx="913447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560" y="692697"/>
            <a:ext cx="6240808" cy="792088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направлений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11560" y="1628800"/>
            <a:ext cx="7848872" cy="3656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endParaRPr lang="ru-RU" sz="2400" dirty="0" smtClean="0"/>
          </a:p>
          <a:p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fontAlgn="base"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Работа с документацией                            (в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электронный документооборот).</a:t>
            </a:r>
          </a:p>
          <a:p>
            <a:pPr marL="514350" indent="-514350" algn="l" fontAlgn="base"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</a:p>
          <a:p>
            <a:pPr marL="514350" indent="-514350" algn="l" fontAlgn="base"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Взаимодействие с детьми ( в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использование инновационных образовательных технологий)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/>
          </a:p>
          <a:p>
            <a:pPr marL="342900" indent="-342900" algn="l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837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ownloads\!!! Макеевка\Презентация\Скриншот-03-10-2023 06_02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050"/>
            <a:ext cx="913447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674114"/>
            <a:ext cx="7848872" cy="1402957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9153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94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«КОЛЕСО БАЛАНСА»</vt:lpstr>
      <vt:lpstr>Цель: раскрытие потенциала  педагога для максимального увеличения собственной производительности и эффективности педагогической деятельности. Определение «сильных сторон»,  выявление «проблемных зон».</vt:lpstr>
      <vt:lpstr>Двухуровневая диагностика:  1. Определение «представления» педагога о педагогической деятельности, ее направлений.  2. Самоопределение уровня профессиональной компетенции педагога. </vt:lpstr>
      <vt:lpstr>Примерная шкала оценок</vt:lpstr>
      <vt:lpstr>Ответы</vt:lpstr>
      <vt:lpstr>Рейтинг направлений деятельности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автономное дошкольное учреждение  «Детский сад «Росинка»  п. Пионерский»</dc:title>
  <dc:creator>User</dc:creator>
  <cp:lastModifiedBy>User</cp:lastModifiedBy>
  <cp:revision>32</cp:revision>
  <dcterms:created xsi:type="dcterms:W3CDTF">2023-10-03T04:35:25Z</dcterms:created>
  <dcterms:modified xsi:type="dcterms:W3CDTF">2023-10-26T08:16:27Z</dcterms:modified>
</cp:coreProperties>
</file>